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bah1234.github.io/final/project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 sz="3600"/>
              <a:t>                                  網頁程設期末專案: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 sz="3600"/>
              <a:t>                     2020總統大選-前哨戰</a:t>
            </a:r>
            <a:endParaRPr sz="36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TW"/>
              <a:t>									指導老師:馬尚彬老師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TW"/>
              <a:t> 										學生:00757102 蔡文彬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TW"/>
              <a:t>											   00757101 廖柏諭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作者心得: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zh-TW"/>
              <a:t>總算是把這個專案做完了,這是一次新的經驗,除了體驗到跟別人一起開發計畫,更強化了我團隊合作的能力,會想做這個題目也是因為大選將近,也希望透過遊戲來讓大家認識到台灣的選舉文化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網站架構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3623350" y="1530550"/>
            <a:ext cx="18741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主畫面(menu)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" name="Google Shape;93;p14"/>
          <p:cNvCxnSpPr/>
          <p:nvPr/>
        </p:nvCxnSpPr>
        <p:spPr>
          <a:xfrm flipH="1">
            <a:off x="3227775" y="2092800"/>
            <a:ext cx="41640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4"/>
          <p:cNvCxnSpPr/>
          <p:nvPr/>
        </p:nvCxnSpPr>
        <p:spPr>
          <a:xfrm>
            <a:off x="4893600" y="2082300"/>
            <a:ext cx="489300" cy="54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4"/>
          <p:cNvSpPr txBox="1"/>
          <p:nvPr/>
        </p:nvSpPr>
        <p:spPr>
          <a:xfrm>
            <a:off x="2301050" y="2832050"/>
            <a:ext cx="1343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561350" y="2821625"/>
            <a:ext cx="1020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故事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(韓國瑜線,蔡英文線)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008150" y="2800825"/>
            <a:ext cx="134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戰鬥(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韓國瑜線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蔡英文線)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遊戲方式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230163" y="109450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類似於遊戲王卡的概念,但能過各類道具強化自身或削弱對手,場上能夠放置粉絲卡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/>
              <a:t>需要擊敗場上所有粉絲才能開始攻擊候選人,某些粉絲具有特殊能力,雙方還有獨特的專屬卡是另一方沒有的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350" y="2321900"/>
            <a:ext cx="1766450" cy="25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6475" y="2321881"/>
            <a:ext cx="1766450" cy="256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網站特色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1.結合時事與遊戲 讓人理解進來的大事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/>
              <a:t>2.體驗兩派的故事 有結局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TW"/>
              <a:t>3.四個結局,通過不同方向來了解各自的目標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運用技術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249225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基本技術:                               參考網站: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/>
              <a:t>1. HTML 5                             W3SCHOOL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/>
              <a:t>2. CSS                                    ANIME.JS    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/>
              <a:t>3. Javascript                          GOOGLE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/>
              <a:t>4. jQuery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7750"/>
            <a:ext cx="8839200" cy="4120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4170" l="0" r="0" t="11908"/>
          <a:stretch/>
        </p:blipFill>
        <p:spPr>
          <a:xfrm>
            <a:off x="270950" y="655950"/>
            <a:ext cx="8602123" cy="406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1582625" y="249875"/>
            <a:ext cx="59244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實際分工: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635125" y="1166150"/>
            <a:ext cx="82983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蔡文彬:最初概念構思 CSS 監督廖柏諭做事 一部份的jquery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廖柏諭:後續追加的想法 大部分的javascript 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需要用到jquery的CSS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遊戲網址:</a:t>
            </a:r>
            <a:r>
              <a:rPr lang="zh-TW" sz="1100" u="sng">
                <a:solidFill>
                  <a:schemeClr val="hlink"/>
                </a:solidFill>
                <a:hlinkClick r:id="rId3"/>
              </a:rPr>
              <a:t>https://abah1234.github.io/final/project.html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2800825" y="406075"/>
            <a:ext cx="3488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碰到的困難點: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728825" y="1301500"/>
            <a:ext cx="7683900" cy="26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1.需要整合彼此的code來決定接下來的方向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2.雙方的想法不一致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3.需要合作的特效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